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82650" autoAdjust="0"/>
  </p:normalViewPr>
  <p:slideViewPr>
    <p:cSldViewPr snapToGrid="0">
      <p:cViewPr varScale="1">
        <p:scale>
          <a:sx n="58" d="100"/>
          <a:sy n="58" d="100"/>
        </p:scale>
        <p:origin x="8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31/10/2017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30%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38321"/>
              </p:ext>
            </p:extLst>
          </p:nvPr>
        </p:nvGraphicFramePr>
        <p:xfrm>
          <a:off x="782251" y="1822939"/>
          <a:ext cx="7292604" cy="4206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Explorer/ Feature Analysis / Draft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 / </a:t>
                      </a:r>
                      <a:r>
                        <a:rPr lang="en-AU" altLang="zh-CN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Feature Analysis / Feature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</a:t>
            </a:r>
            <a:r>
              <a:rPr lang="en-US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Feature </a:t>
            </a:r>
            <a:r>
              <a:rPr lang="en-US" dirty="0"/>
              <a:t>Extraction &amp; </a:t>
            </a:r>
            <a:r>
              <a:rPr lang="en-US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Unlabeled Learning </a:t>
            </a:r>
            <a:r>
              <a:rPr lang="mr-IN" dirty="0" smtClean="0"/>
              <a:t>–</a:t>
            </a:r>
            <a:r>
              <a:rPr lang="en-US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/>
              <a:t>Predictions (Ensemble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04940"/>
            <a:ext cx="8288033" cy="3128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833</Words>
  <Application>Microsoft Office PowerPoint</Application>
  <PresentationFormat>Widescreen</PresentationFormat>
  <Paragraphs>132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Mangal</vt:lpstr>
      <vt:lpstr>华文新魏</vt:lpstr>
      <vt:lpstr>Arial</vt:lpstr>
      <vt:lpstr>Calibri</vt:lpstr>
      <vt:lpstr>Calibri Light</vt:lpstr>
      <vt:lpstr>Californian FB</vt:lpstr>
      <vt:lpstr>Trebuchet MS</vt:lpstr>
      <vt:lpstr>Tw Cen MT</vt:lpstr>
      <vt:lpstr>Wingdings 3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2017-10-31T10:42:39Z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